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4"/>
    <p:sldMasterId id="2147483660" r:id="rId5"/>
  </p:sldMasterIdLst>
  <p:notesMasterIdLst>
    <p:notesMasterId r:id="rId17"/>
  </p:notesMasterIdLst>
  <p:sldIdLst>
    <p:sldId id="317" r:id="rId6"/>
    <p:sldId id="454" r:id="rId7"/>
    <p:sldId id="456" r:id="rId8"/>
    <p:sldId id="457" r:id="rId9"/>
    <p:sldId id="458" r:id="rId10"/>
    <p:sldId id="455" r:id="rId11"/>
    <p:sldId id="460" r:id="rId12"/>
    <p:sldId id="459" r:id="rId13"/>
    <p:sldId id="461" r:id="rId14"/>
    <p:sldId id="462" r:id="rId15"/>
    <p:sldId id="463" r:id="rId1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8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DA0B31-EAF3-48EA-961B-9B63B79E1948}" v="48" dt="2021-09-08T07:02:06.4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55" autoAdjust="0"/>
    <p:restoredTop sz="94673" autoAdjust="0"/>
  </p:normalViewPr>
  <p:slideViewPr>
    <p:cSldViewPr snapToGrid="0">
      <p:cViewPr varScale="1">
        <p:scale>
          <a:sx n="31" d="100"/>
          <a:sy n="31" d="100"/>
        </p:scale>
        <p:origin x="54" y="2784"/>
      </p:cViewPr>
      <p:guideLst>
        <p:guide orient="horz" pos="2188"/>
        <p:guide pos="2880"/>
      </p:guideLst>
    </p:cSldViewPr>
  </p:slideViewPr>
  <p:outlineViewPr>
    <p:cViewPr>
      <p:scale>
        <a:sx n="33" d="100"/>
        <a:sy n="33" d="100"/>
      </p:scale>
      <p:origin x="0" y="47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7195"/>
    </p:cViewPr>
  </p:sorterViewPr>
  <p:gridSpacing cx="76198" cy="7619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nry Chen" userId="eea55edf-9d0e-4c54-9fc8-ec86869da3f7" providerId="ADAL" clId="{B5DA0B31-EAF3-48EA-961B-9B63B79E1948}"/>
    <pc:docChg chg="undo custSel addSld delSld modSld sldOrd">
      <pc:chgData name="Henry Chen" userId="eea55edf-9d0e-4c54-9fc8-ec86869da3f7" providerId="ADAL" clId="{B5DA0B31-EAF3-48EA-961B-9B63B79E1948}" dt="2021-09-08T07:02:06.422" v="185" actId="20577"/>
      <pc:docMkLst>
        <pc:docMk/>
      </pc:docMkLst>
      <pc:sldChg chg="modSp mod">
        <pc:chgData name="Henry Chen" userId="eea55edf-9d0e-4c54-9fc8-ec86869da3f7" providerId="ADAL" clId="{B5DA0B31-EAF3-48EA-961B-9B63B79E1948}" dt="2021-09-08T06:46:08.611" v="157" actId="20577"/>
        <pc:sldMkLst>
          <pc:docMk/>
          <pc:sldMk cId="0" sldId="317"/>
        </pc:sldMkLst>
        <pc:spChg chg="mod">
          <ac:chgData name="Henry Chen" userId="eea55edf-9d0e-4c54-9fc8-ec86869da3f7" providerId="ADAL" clId="{B5DA0B31-EAF3-48EA-961B-9B63B79E1948}" dt="2021-09-08T06:46:08.611" v="157" actId="20577"/>
          <ac:spMkLst>
            <pc:docMk/>
            <pc:sldMk cId="0" sldId="317"/>
            <ac:spMk id="3074" creationId="{9C809084-9C2C-467A-A7C9-91757704D5D6}"/>
          </ac:spMkLst>
        </pc:spChg>
      </pc:sldChg>
      <pc:sldChg chg="del">
        <pc:chgData name="Henry Chen" userId="eea55edf-9d0e-4c54-9fc8-ec86869da3f7" providerId="ADAL" clId="{B5DA0B31-EAF3-48EA-961B-9B63B79E1948}" dt="2021-09-08T05:55:02.967" v="7" actId="47"/>
        <pc:sldMkLst>
          <pc:docMk/>
          <pc:sldMk cId="2032090191" sldId="426"/>
        </pc:sldMkLst>
      </pc:sldChg>
      <pc:sldChg chg="modSp mod">
        <pc:chgData name="Henry Chen" userId="eea55edf-9d0e-4c54-9fc8-ec86869da3f7" providerId="ADAL" clId="{B5DA0B31-EAF3-48EA-961B-9B63B79E1948}" dt="2021-09-08T06:36:49.231" v="87" actId="255"/>
        <pc:sldMkLst>
          <pc:docMk/>
          <pc:sldMk cId="4019580841" sldId="454"/>
        </pc:sldMkLst>
        <pc:spChg chg="mod">
          <ac:chgData name="Henry Chen" userId="eea55edf-9d0e-4c54-9fc8-ec86869da3f7" providerId="ADAL" clId="{B5DA0B31-EAF3-48EA-961B-9B63B79E1948}" dt="2021-09-08T06:36:31.429" v="86" actId="20577"/>
          <ac:spMkLst>
            <pc:docMk/>
            <pc:sldMk cId="4019580841" sldId="454"/>
            <ac:spMk id="40962" creationId="{F09EE437-F25D-40C2-8C95-B0AFAED802B6}"/>
          </ac:spMkLst>
        </pc:spChg>
        <pc:spChg chg="mod">
          <ac:chgData name="Henry Chen" userId="eea55edf-9d0e-4c54-9fc8-ec86869da3f7" providerId="ADAL" clId="{B5DA0B31-EAF3-48EA-961B-9B63B79E1948}" dt="2021-09-08T06:36:49.231" v="87" actId="255"/>
          <ac:spMkLst>
            <pc:docMk/>
            <pc:sldMk cId="4019580841" sldId="454"/>
            <ac:spMk id="40963" creationId="{8325DD26-71F0-4F8F-A46B-8F68A3F0591A}"/>
          </ac:spMkLst>
        </pc:spChg>
      </pc:sldChg>
      <pc:sldChg chg="addSp delSp modSp add mod">
        <pc:chgData name="Henry Chen" userId="eea55edf-9d0e-4c54-9fc8-ec86869da3f7" providerId="ADAL" clId="{B5DA0B31-EAF3-48EA-961B-9B63B79E1948}" dt="2021-09-08T06:38:29.921" v="97" actId="14100"/>
        <pc:sldMkLst>
          <pc:docMk/>
          <pc:sldMk cId="3822806835" sldId="455"/>
        </pc:sldMkLst>
        <pc:spChg chg="mod">
          <ac:chgData name="Henry Chen" userId="eea55edf-9d0e-4c54-9fc8-ec86869da3f7" providerId="ADAL" clId="{B5DA0B31-EAF3-48EA-961B-9B63B79E1948}" dt="2021-09-08T06:37:27.428" v="92"/>
          <ac:spMkLst>
            <pc:docMk/>
            <pc:sldMk cId="3822806835" sldId="455"/>
            <ac:spMk id="40962" creationId="{F09EE437-F25D-40C2-8C95-B0AFAED802B6}"/>
          </ac:spMkLst>
        </pc:spChg>
        <pc:spChg chg="del mod">
          <ac:chgData name="Henry Chen" userId="eea55edf-9d0e-4c54-9fc8-ec86869da3f7" providerId="ADAL" clId="{B5DA0B31-EAF3-48EA-961B-9B63B79E1948}" dt="2021-09-08T06:38:14.268" v="94"/>
          <ac:spMkLst>
            <pc:docMk/>
            <pc:sldMk cId="3822806835" sldId="455"/>
            <ac:spMk id="40963" creationId="{8325DD26-71F0-4F8F-A46B-8F68A3F0591A}"/>
          </ac:spMkLst>
        </pc:spChg>
        <pc:picChg chg="add mod">
          <ac:chgData name="Henry Chen" userId="eea55edf-9d0e-4c54-9fc8-ec86869da3f7" providerId="ADAL" clId="{B5DA0B31-EAF3-48EA-961B-9B63B79E1948}" dt="2021-09-08T06:38:29.921" v="97" actId="14100"/>
          <ac:picMkLst>
            <pc:docMk/>
            <pc:sldMk cId="3822806835" sldId="455"/>
            <ac:picMk id="3074" creationId="{78CAE8CF-3BBD-4E08-9AFA-D28B58431965}"/>
          </ac:picMkLst>
        </pc:picChg>
      </pc:sldChg>
      <pc:sldChg chg="addSp modSp add mod">
        <pc:chgData name="Henry Chen" userId="eea55edf-9d0e-4c54-9fc8-ec86869da3f7" providerId="ADAL" clId="{B5DA0B31-EAF3-48EA-961B-9B63B79E1948}" dt="2021-09-08T06:18:34.296" v="52" actId="255"/>
        <pc:sldMkLst>
          <pc:docMk/>
          <pc:sldMk cId="1663059115" sldId="456"/>
        </pc:sldMkLst>
        <pc:spChg chg="mod">
          <ac:chgData name="Henry Chen" userId="eea55edf-9d0e-4c54-9fc8-ec86869da3f7" providerId="ADAL" clId="{B5DA0B31-EAF3-48EA-961B-9B63B79E1948}" dt="2021-09-08T06:18:34.296" v="52" actId="255"/>
          <ac:spMkLst>
            <pc:docMk/>
            <pc:sldMk cId="1663059115" sldId="456"/>
            <ac:spMk id="40962" creationId="{F09EE437-F25D-40C2-8C95-B0AFAED802B6}"/>
          </ac:spMkLst>
        </pc:spChg>
        <pc:spChg chg="mod">
          <ac:chgData name="Henry Chen" userId="eea55edf-9d0e-4c54-9fc8-ec86869da3f7" providerId="ADAL" clId="{B5DA0B31-EAF3-48EA-961B-9B63B79E1948}" dt="2021-09-08T06:18:07.466" v="47" actId="6549"/>
          <ac:spMkLst>
            <pc:docMk/>
            <pc:sldMk cId="1663059115" sldId="456"/>
            <ac:spMk id="40963" creationId="{8325DD26-71F0-4F8F-A46B-8F68A3F0591A}"/>
          </ac:spMkLst>
        </pc:spChg>
        <pc:picChg chg="add mod">
          <ac:chgData name="Henry Chen" userId="eea55edf-9d0e-4c54-9fc8-ec86869da3f7" providerId="ADAL" clId="{B5DA0B31-EAF3-48EA-961B-9B63B79E1948}" dt="2021-09-08T06:18:18.428" v="50" actId="1076"/>
          <ac:picMkLst>
            <pc:docMk/>
            <pc:sldMk cId="1663059115" sldId="456"/>
            <ac:picMk id="1026" creationId="{E8E1DD97-256E-448D-8B44-CEC902441A42}"/>
          </ac:picMkLst>
        </pc:picChg>
      </pc:sldChg>
      <pc:sldChg chg="del">
        <pc:chgData name="Henry Chen" userId="eea55edf-9d0e-4c54-9fc8-ec86869da3f7" providerId="ADAL" clId="{B5DA0B31-EAF3-48EA-961B-9B63B79E1948}" dt="2021-09-08T05:54:47.241" v="0" actId="47"/>
        <pc:sldMkLst>
          <pc:docMk/>
          <pc:sldMk cId="903938011" sldId="457"/>
        </pc:sldMkLst>
      </pc:sldChg>
      <pc:sldChg chg="addSp modSp add mod">
        <pc:chgData name="Henry Chen" userId="eea55edf-9d0e-4c54-9fc8-ec86869da3f7" providerId="ADAL" clId="{B5DA0B31-EAF3-48EA-961B-9B63B79E1948}" dt="2021-09-08T06:46:36.216" v="158" actId="255"/>
        <pc:sldMkLst>
          <pc:docMk/>
          <pc:sldMk cId="2667274240" sldId="457"/>
        </pc:sldMkLst>
        <pc:spChg chg="mod">
          <ac:chgData name="Henry Chen" userId="eea55edf-9d0e-4c54-9fc8-ec86869da3f7" providerId="ADAL" clId="{B5DA0B31-EAF3-48EA-961B-9B63B79E1948}" dt="2021-09-08T06:46:36.216" v="158" actId="255"/>
          <ac:spMkLst>
            <pc:docMk/>
            <pc:sldMk cId="2667274240" sldId="457"/>
            <ac:spMk id="40962" creationId="{F09EE437-F25D-40C2-8C95-B0AFAED802B6}"/>
          </ac:spMkLst>
        </pc:spChg>
        <pc:spChg chg="mod">
          <ac:chgData name="Henry Chen" userId="eea55edf-9d0e-4c54-9fc8-ec86869da3f7" providerId="ADAL" clId="{B5DA0B31-EAF3-48EA-961B-9B63B79E1948}" dt="2021-09-08T06:22:17.746" v="72" actId="1076"/>
          <ac:spMkLst>
            <pc:docMk/>
            <pc:sldMk cId="2667274240" sldId="457"/>
            <ac:spMk id="40963" creationId="{8325DD26-71F0-4F8F-A46B-8F68A3F0591A}"/>
          </ac:spMkLst>
        </pc:spChg>
        <pc:picChg chg="add mod">
          <ac:chgData name="Henry Chen" userId="eea55edf-9d0e-4c54-9fc8-ec86869da3f7" providerId="ADAL" clId="{B5DA0B31-EAF3-48EA-961B-9B63B79E1948}" dt="2021-09-08T06:22:17.746" v="72" actId="1076"/>
          <ac:picMkLst>
            <pc:docMk/>
            <pc:sldMk cId="2667274240" sldId="457"/>
            <ac:picMk id="2050" creationId="{9FA7A205-93F8-4429-B60C-5DBABF2043F3}"/>
          </ac:picMkLst>
        </pc:picChg>
      </pc:sldChg>
      <pc:sldChg chg="del">
        <pc:chgData name="Henry Chen" userId="eea55edf-9d0e-4c54-9fc8-ec86869da3f7" providerId="ADAL" clId="{B5DA0B31-EAF3-48EA-961B-9B63B79E1948}" dt="2021-09-08T05:54:48.374" v="1" actId="47"/>
        <pc:sldMkLst>
          <pc:docMk/>
          <pc:sldMk cId="626253088" sldId="458"/>
        </pc:sldMkLst>
      </pc:sldChg>
      <pc:sldChg chg="modSp add mod">
        <pc:chgData name="Henry Chen" userId="eea55edf-9d0e-4c54-9fc8-ec86869da3f7" providerId="ADAL" clId="{B5DA0B31-EAF3-48EA-961B-9B63B79E1948}" dt="2021-09-08T06:37:20.720" v="91" actId="255"/>
        <pc:sldMkLst>
          <pc:docMk/>
          <pc:sldMk cId="2463858152" sldId="458"/>
        </pc:sldMkLst>
        <pc:spChg chg="mod">
          <ac:chgData name="Henry Chen" userId="eea55edf-9d0e-4c54-9fc8-ec86869da3f7" providerId="ADAL" clId="{B5DA0B31-EAF3-48EA-961B-9B63B79E1948}" dt="2021-09-08T06:37:03.643" v="88"/>
          <ac:spMkLst>
            <pc:docMk/>
            <pc:sldMk cId="2463858152" sldId="458"/>
            <ac:spMk id="40962" creationId="{F09EE437-F25D-40C2-8C95-B0AFAED802B6}"/>
          </ac:spMkLst>
        </pc:spChg>
        <pc:spChg chg="mod">
          <ac:chgData name="Henry Chen" userId="eea55edf-9d0e-4c54-9fc8-ec86869da3f7" providerId="ADAL" clId="{B5DA0B31-EAF3-48EA-961B-9B63B79E1948}" dt="2021-09-08T06:37:20.720" v="91" actId="255"/>
          <ac:spMkLst>
            <pc:docMk/>
            <pc:sldMk cId="2463858152" sldId="458"/>
            <ac:spMk id="40963" creationId="{8325DD26-71F0-4F8F-A46B-8F68A3F0591A}"/>
          </ac:spMkLst>
        </pc:spChg>
      </pc:sldChg>
      <pc:sldChg chg="del">
        <pc:chgData name="Henry Chen" userId="eea55edf-9d0e-4c54-9fc8-ec86869da3f7" providerId="ADAL" clId="{B5DA0B31-EAF3-48EA-961B-9B63B79E1948}" dt="2021-09-08T05:54:50.218" v="3" actId="47"/>
        <pc:sldMkLst>
          <pc:docMk/>
          <pc:sldMk cId="251688183" sldId="459"/>
        </pc:sldMkLst>
      </pc:sldChg>
      <pc:sldChg chg="addSp delSp modSp add mod ord">
        <pc:chgData name="Henry Chen" userId="eea55edf-9d0e-4c54-9fc8-ec86869da3f7" providerId="ADAL" clId="{B5DA0B31-EAF3-48EA-961B-9B63B79E1948}" dt="2021-09-08T06:41:54.975" v="123" actId="20577"/>
        <pc:sldMkLst>
          <pc:docMk/>
          <pc:sldMk cId="582958215" sldId="459"/>
        </pc:sldMkLst>
        <pc:spChg chg="add del mod">
          <ac:chgData name="Henry Chen" userId="eea55edf-9d0e-4c54-9fc8-ec86869da3f7" providerId="ADAL" clId="{B5DA0B31-EAF3-48EA-961B-9B63B79E1948}" dt="2021-09-08T06:41:25.528" v="114"/>
          <ac:spMkLst>
            <pc:docMk/>
            <pc:sldMk cId="582958215" sldId="459"/>
            <ac:spMk id="2" creationId="{37A16528-8E25-4C93-B526-A875C88D7679}"/>
          </ac:spMkLst>
        </pc:spChg>
        <pc:spChg chg="mod">
          <ac:chgData name="Henry Chen" userId="eea55edf-9d0e-4c54-9fc8-ec86869da3f7" providerId="ADAL" clId="{B5DA0B31-EAF3-48EA-961B-9B63B79E1948}" dt="2021-09-08T06:41:54.975" v="123" actId="20577"/>
          <ac:spMkLst>
            <pc:docMk/>
            <pc:sldMk cId="582958215" sldId="459"/>
            <ac:spMk id="40962" creationId="{F09EE437-F25D-40C2-8C95-B0AFAED802B6}"/>
          </ac:spMkLst>
        </pc:spChg>
        <pc:picChg chg="del">
          <ac:chgData name="Henry Chen" userId="eea55edf-9d0e-4c54-9fc8-ec86869da3f7" providerId="ADAL" clId="{B5DA0B31-EAF3-48EA-961B-9B63B79E1948}" dt="2021-09-08T06:38:46.652" v="99" actId="478"/>
          <ac:picMkLst>
            <pc:docMk/>
            <pc:sldMk cId="582958215" sldId="459"/>
            <ac:picMk id="3074" creationId="{78CAE8CF-3BBD-4E08-9AFA-D28B58431965}"/>
          </ac:picMkLst>
        </pc:picChg>
        <pc:picChg chg="add mod">
          <ac:chgData name="Henry Chen" userId="eea55edf-9d0e-4c54-9fc8-ec86869da3f7" providerId="ADAL" clId="{B5DA0B31-EAF3-48EA-961B-9B63B79E1948}" dt="2021-09-08T06:41:44.109" v="117" actId="14100"/>
          <ac:picMkLst>
            <pc:docMk/>
            <pc:sldMk cId="582958215" sldId="459"/>
            <ac:picMk id="5122" creationId="{20D20989-140A-4DE4-AF45-380A64782270}"/>
          </ac:picMkLst>
        </pc:picChg>
      </pc:sldChg>
      <pc:sldChg chg="addSp delSp modSp add mod">
        <pc:chgData name="Henry Chen" userId="eea55edf-9d0e-4c54-9fc8-ec86869da3f7" providerId="ADAL" clId="{B5DA0B31-EAF3-48EA-961B-9B63B79E1948}" dt="2021-09-08T06:41:01.817" v="110" actId="14100"/>
        <pc:sldMkLst>
          <pc:docMk/>
          <pc:sldMk cId="2323047424" sldId="460"/>
        </pc:sldMkLst>
        <pc:spChg chg="del">
          <ac:chgData name="Henry Chen" userId="eea55edf-9d0e-4c54-9fc8-ec86869da3f7" providerId="ADAL" clId="{B5DA0B31-EAF3-48EA-961B-9B63B79E1948}" dt="2021-09-08T06:40:11.057" v="101"/>
          <ac:spMkLst>
            <pc:docMk/>
            <pc:sldMk cId="2323047424" sldId="460"/>
            <ac:spMk id="2" creationId="{37A16528-8E25-4C93-B526-A875C88D7679}"/>
          </ac:spMkLst>
        </pc:spChg>
        <pc:spChg chg="mod">
          <ac:chgData name="Henry Chen" userId="eea55edf-9d0e-4c54-9fc8-ec86869da3f7" providerId="ADAL" clId="{B5DA0B31-EAF3-48EA-961B-9B63B79E1948}" dt="2021-09-08T06:40:49.302" v="107" actId="20577"/>
          <ac:spMkLst>
            <pc:docMk/>
            <pc:sldMk cId="2323047424" sldId="460"/>
            <ac:spMk id="40962" creationId="{F09EE437-F25D-40C2-8C95-B0AFAED802B6}"/>
          </ac:spMkLst>
        </pc:spChg>
        <pc:picChg chg="add mod">
          <ac:chgData name="Henry Chen" userId="eea55edf-9d0e-4c54-9fc8-ec86869da3f7" providerId="ADAL" clId="{B5DA0B31-EAF3-48EA-961B-9B63B79E1948}" dt="2021-09-08T06:41:01.817" v="110" actId="14100"/>
          <ac:picMkLst>
            <pc:docMk/>
            <pc:sldMk cId="2323047424" sldId="460"/>
            <ac:picMk id="4098" creationId="{7769D7E6-B516-473A-9EA6-58E97A0FD690}"/>
          </ac:picMkLst>
        </pc:picChg>
      </pc:sldChg>
      <pc:sldChg chg="del">
        <pc:chgData name="Henry Chen" userId="eea55edf-9d0e-4c54-9fc8-ec86869da3f7" providerId="ADAL" clId="{B5DA0B31-EAF3-48EA-961B-9B63B79E1948}" dt="2021-09-08T05:54:49.491" v="2" actId="47"/>
        <pc:sldMkLst>
          <pc:docMk/>
          <pc:sldMk cId="4047106077" sldId="460"/>
        </pc:sldMkLst>
      </pc:sldChg>
      <pc:sldChg chg="del">
        <pc:chgData name="Henry Chen" userId="eea55edf-9d0e-4c54-9fc8-ec86869da3f7" providerId="ADAL" clId="{B5DA0B31-EAF3-48EA-961B-9B63B79E1948}" dt="2021-09-08T05:54:51.837" v="5" actId="47"/>
        <pc:sldMkLst>
          <pc:docMk/>
          <pc:sldMk cId="549170747" sldId="461"/>
        </pc:sldMkLst>
      </pc:sldChg>
      <pc:sldChg chg="addSp delSp modSp add mod">
        <pc:chgData name="Henry Chen" userId="eea55edf-9d0e-4c54-9fc8-ec86869da3f7" providerId="ADAL" clId="{B5DA0B31-EAF3-48EA-961B-9B63B79E1948}" dt="2021-09-08T06:45:31.558" v="139" actId="14100"/>
        <pc:sldMkLst>
          <pc:docMk/>
          <pc:sldMk cId="3258529540" sldId="461"/>
        </pc:sldMkLst>
        <pc:spChg chg="del">
          <ac:chgData name="Henry Chen" userId="eea55edf-9d0e-4c54-9fc8-ec86869da3f7" providerId="ADAL" clId="{B5DA0B31-EAF3-48EA-961B-9B63B79E1948}" dt="2021-09-08T06:45:08.337" v="124"/>
          <ac:spMkLst>
            <pc:docMk/>
            <pc:sldMk cId="3258529540" sldId="461"/>
            <ac:spMk id="2" creationId="{37A16528-8E25-4C93-B526-A875C88D7679}"/>
          </ac:spMkLst>
        </pc:spChg>
        <pc:spChg chg="mod">
          <ac:chgData name="Henry Chen" userId="eea55edf-9d0e-4c54-9fc8-ec86869da3f7" providerId="ADAL" clId="{B5DA0B31-EAF3-48EA-961B-9B63B79E1948}" dt="2021-09-08T06:45:21.452" v="136" actId="20577"/>
          <ac:spMkLst>
            <pc:docMk/>
            <pc:sldMk cId="3258529540" sldId="461"/>
            <ac:spMk id="40962" creationId="{F09EE437-F25D-40C2-8C95-B0AFAED802B6}"/>
          </ac:spMkLst>
        </pc:spChg>
        <pc:picChg chg="add mod">
          <ac:chgData name="Henry Chen" userId="eea55edf-9d0e-4c54-9fc8-ec86869da3f7" providerId="ADAL" clId="{B5DA0B31-EAF3-48EA-961B-9B63B79E1948}" dt="2021-09-08T06:45:31.558" v="139" actId="14100"/>
          <ac:picMkLst>
            <pc:docMk/>
            <pc:sldMk cId="3258529540" sldId="461"/>
            <ac:picMk id="6146" creationId="{FEEEFE09-963A-4C6A-86AD-519086D9557E}"/>
          </ac:picMkLst>
        </pc:picChg>
      </pc:sldChg>
      <pc:sldChg chg="add del">
        <pc:chgData name="Henry Chen" userId="eea55edf-9d0e-4c54-9fc8-ec86869da3f7" providerId="ADAL" clId="{B5DA0B31-EAF3-48EA-961B-9B63B79E1948}" dt="2021-09-08T06:56:34.333" v="160" actId="47"/>
        <pc:sldMkLst>
          <pc:docMk/>
          <pc:sldMk cId="400650926" sldId="462"/>
        </pc:sldMkLst>
      </pc:sldChg>
      <pc:sldChg chg="addSp delSp modSp add">
        <pc:chgData name="Henry Chen" userId="eea55edf-9d0e-4c54-9fc8-ec86869da3f7" providerId="ADAL" clId="{B5DA0B31-EAF3-48EA-961B-9B63B79E1948}" dt="2021-09-08T06:58:44.462" v="177" actId="14100"/>
        <pc:sldMkLst>
          <pc:docMk/>
          <pc:sldMk cId="1043853489" sldId="462"/>
        </pc:sldMkLst>
        <pc:spChg chg="add del mod">
          <ac:chgData name="Henry Chen" userId="eea55edf-9d0e-4c54-9fc8-ec86869da3f7" providerId="ADAL" clId="{B5DA0B31-EAF3-48EA-961B-9B63B79E1948}" dt="2021-09-08T06:56:55.958" v="163"/>
          <ac:spMkLst>
            <pc:docMk/>
            <pc:sldMk cId="1043853489" sldId="462"/>
            <ac:spMk id="2" creationId="{10DFB753-7FA0-4E31-A43F-FB3F17D9A7F8}"/>
          </ac:spMkLst>
        </pc:spChg>
        <pc:spChg chg="add del mod">
          <ac:chgData name="Henry Chen" userId="eea55edf-9d0e-4c54-9fc8-ec86869da3f7" providerId="ADAL" clId="{B5DA0B31-EAF3-48EA-961B-9B63B79E1948}" dt="2021-09-08T06:57:10.775" v="164"/>
          <ac:spMkLst>
            <pc:docMk/>
            <pc:sldMk cId="1043853489" sldId="462"/>
            <ac:spMk id="3" creationId="{BABEA8C5-0A4F-4B9D-BB6C-88A36F67992F}"/>
          </ac:spMkLst>
        </pc:spChg>
        <pc:spChg chg="add del mod">
          <ac:chgData name="Henry Chen" userId="eea55edf-9d0e-4c54-9fc8-ec86869da3f7" providerId="ADAL" clId="{B5DA0B31-EAF3-48EA-961B-9B63B79E1948}" dt="2021-09-08T06:57:28.227" v="165"/>
          <ac:spMkLst>
            <pc:docMk/>
            <pc:sldMk cId="1043853489" sldId="462"/>
            <ac:spMk id="4" creationId="{81C56EBD-4431-4CDB-8E67-25B5650A55F1}"/>
          </ac:spMkLst>
        </pc:spChg>
        <pc:spChg chg="add del mod">
          <ac:chgData name="Henry Chen" userId="eea55edf-9d0e-4c54-9fc8-ec86869da3f7" providerId="ADAL" clId="{B5DA0B31-EAF3-48EA-961B-9B63B79E1948}" dt="2021-09-08T06:57:43.923" v="166"/>
          <ac:spMkLst>
            <pc:docMk/>
            <pc:sldMk cId="1043853489" sldId="462"/>
            <ac:spMk id="5" creationId="{C1BCB7D9-AEA5-4B19-989D-6CF493C11B7D}"/>
          </ac:spMkLst>
        </pc:spChg>
        <pc:picChg chg="add mod">
          <ac:chgData name="Henry Chen" userId="eea55edf-9d0e-4c54-9fc8-ec86869da3f7" providerId="ADAL" clId="{B5DA0B31-EAF3-48EA-961B-9B63B79E1948}" dt="2021-09-08T06:58:44.462" v="177" actId="14100"/>
          <ac:picMkLst>
            <pc:docMk/>
            <pc:sldMk cId="1043853489" sldId="462"/>
            <ac:picMk id="6" creationId="{BB7BC720-8B54-4B30-9D42-5671C40ED15E}"/>
          </ac:picMkLst>
        </pc:picChg>
        <pc:picChg chg="del">
          <ac:chgData name="Henry Chen" userId="eea55edf-9d0e-4c54-9fc8-ec86869da3f7" providerId="ADAL" clId="{B5DA0B31-EAF3-48EA-961B-9B63B79E1948}" dt="2021-09-08T06:56:41.661" v="162" actId="478"/>
          <ac:picMkLst>
            <pc:docMk/>
            <pc:sldMk cId="1043853489" sldId="462"/>
            <ac:picMk id="6146" creationId="{FEEEFE09-963A-4C6A-86AD-519086D9557E}"/>
          </ac:picMkLst>
        </pc:picChg>
      </pc:sldChg>
      <pc:sldChg chg="del">
        <pc:chgData name="Henry Chen" userId="eea55edf-9d0e-4c54-9fc8-ec86869da3f7" providerId="ADAL" clId="{B5DA0B31-EAF3-48EA-961B-9B63B79E1948}" dt="2021-09-08T05:54:51.175" v="4" actId="47"/>
        <pc:sldMkLst>
          <pc:docMk/>
          <pc:sldMk cId="1146319147" sldId="462"/>
        </pc:sldMkLst>
      </pc:sldChg>
      <pc:sldChg chg="addSp delSp modSp add mod">
        <pc:chgData name="Henry Chen" userId="eea55edf-9d0e-4c54-9fc8-ec86869da3f7" providerId="ADAL" clId="{B5DA0B31-EAF3-48EA-961B-9B63B79E1948}" dt="2021-09-08T07:02:06.422" v="185" actId="20577"/>
        <pc:sldMkLst>
          <pc:docMk/>
          <pc:sldMk cId="470766826" sldId="463"/>
        </pc:sldMkLst>
        <pc:spChg chg="add mod">
          <ac:chgData name="Henry Chen" userId="eea55edf-9d0e-4c54-9fc8-ec86869da3f7" providerId="ADAL" clId="{B5DA0B31-EAF3-48EA-961B-9B63B79E1948}" dt="2021-09-08T07:02:06.422" v="185" actId="20577"/>
          <ac:spMkLst>
            <pc:docMk/>
            <pc:sldMk cId="470766826" sldId="463"/>
            <ac:spMk id="2" creationId="{C20B9B26-F42A-4B07-85E8-10B637A7C320}"/>
          </ac:spMkLst>
        </pc:spChg>
        <pc:picChg chg="del">
          <ac:chgData name="Henry Chen" userId="eea55edf-9d0e-4c54-9fc8-ec86869da3f7" providerId="ADAL" clId="{B5DA0B31-EAF3-48EA-961B-9B63B79E1948}" dt="2021-09-08T07:01:46.197" v="179" actId="478"/>
          <ac:picMkLst>
            <pc:docMk/>
            <pc:sldMk cId="470766826" sldId="463"/>
            <ac:picMk id="6" creationId="{BB7BC720-8B54-4B30-9D42-5671C40ED15E}"/>
          </ac:picMkLst>
        </pc:picChg>
      </pc:sldChg>
      <pc:sldChg chg="del">
        <pc:chgData name="Henry Chen" userId="eea55edf-9d0e-4c54-9fc8-ec86869da3f7" providerId="ADAL" clId="{B5DA0B31-EAF3-48EA-961B-9B63B79E1948}" dt="2021-09-08T05:54:53.030" v="6" actId="47"/>
        <pc:sldMkLst>
          <pc:docMk/>
          <pc:sldMk cId="1459550355" sldId="46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70ECDD4-8550-4791-8DF7-7846618243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 sz="1200"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FBC688-001D-40EC-89ED-35ADAA81C71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itchFamily="34" charset="0"/>
              <a:buNone/>
              <a:defRPr sz="1200"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03F92D7-C7DB-437A-806E-8C3EE2387A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401A532-EE1C-4E97-B284-261EEF028D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65F96-CF9F-4BFD-AD4D-0DE2ED8D83E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 sz="1200"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ED31B9-34C7-49B2-8AA3-D4963605FE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fld id="{F30D01FB-2EB2-4E26-8A23-90D6ADABC10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94868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1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84944-7D09-495A-8B5E-95DBA6EBB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3/27/2017</a:t>
            </a: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26D89-80FD-41BF-B319-7C5C371C1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仅供小组内共修使用，严禁对外传阅</a:t>
            </a: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8221B-3659-4084-B124-0940CAD0E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F11295-80FA-4D96-9EFD-B5C80ACF427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8108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B00FC-04F8-4978-85D9-E7307E122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3/27/2017</a:t>
            </a: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40D8C-B0C3-4E32-968B-60985A3C5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仅供小组内共修使用，严禁对外传阅</a:t>
            </a: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2CFE3-54B3-4933-9977-6E4C7AED0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D86662-410E-4D09-A7D8-E209B66BA3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9074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9E2CA-98DC-46E1-A9A9-185ECEE57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3/27/2017</a:t>
            </a: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8C74C-937C-4704-919E-F53C61F5F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仅供小组内共修使用，严禁对外传阅</a:t>
            </a: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F3E9F-919C-43F5-9D8D-70105DBF5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DD4C73-8422-4060-BFA3-60916CCFF2F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8711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1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520B8-D909-436C-8CC5-6A43B0350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3/27/2017</a:t>
            </a:r>
            <a:endParaRPr lang="en-US" altLang="en-US">
              <a:ea typeface="SimSun" panose="02010600030101010101" pitchFamily="2" charset="-122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9625C-3678-4A7C-9542-98587BC4D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仅供小组内共修使用，严禁对外传阅</a:t>
            </a:r>
            <a:endParaRPr lang="en-US" altLang="en-US">
              <a:ea typeface="SimSun" pitchFamily="2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5E2CB-171A-48A5-8732-85F30FA0A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DD92D3-7579-4B2D-A398-B771D73A9F3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74821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83413-4112-4E00-8996-7453A8A2E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3/27/2017</a:t>
            </a:r>
            <a:endParaRPr lang="en-US" altLang="en-US">
              <a:ea typeface="SimSun" panose="02010600030101010101" pitchFamily="2" charset="-122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32D6D-30BF-4C1E-9FCB-D5661E2EC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仅供小组内共修使用，严禁对外传阅</a:t>
            </a:r>
            <a:endParaRPr lang="en-US" altLang="en-US">
              <a:ea typeface="SimSun" pitchFamily="2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2246B-E2B6-4ED3-BDE1-860B17000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254104-3FB2-4CBC-8760-3D46DB4B919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35269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89ABD-E2DA-414D-8B0F-0C1824032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3/27/2017</a:t>
            </a:r>
            <a:endParaRPr lang="en-US" altLang="en-US">
              <a:ea typeface="SimSun" panose="02010600030101010101" pitchFamily="2" charset="-122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67192-36CB-4E02-AD36-CF3CFB4CF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仅供小组内共修使用，严禁对外传阅</a:t>
            </a:r>
            <a:endParaRPr lang="en-US" altLang="en-US">
              <a:ea typeface="SimSun" pitchFamily="2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2090E-E4C3-4F86-8DF3-087D6FCA8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CEC01B-47E2-4CDA-88C2-94F4C3C408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0667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593228A-58B6-46DE-95C4-9EAABA5DB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3/27/2017</a:t>
            </a:r>
            <a:endParaRPr lang="en-US" altLang="en-US">
              <a:ea typeface="SimSun" panose="02010600030101010101" pitchFamily="2" charset="-122"/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712005B-5898-480C-9E6D-F998A91D3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仅供小组内共修使用，严禁对外传阅</a:t>
            </a:r>
            <a:endParaRPr lang="en-US" altLang="en-US">
              <a:ea typeface="SimSun" pitchFamily="2" charset="-122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4520EE1-9ED0-436D-9C1B-E4589991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F4BD6-6797-4952-B4DD-3804B0F6231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24611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2423B43-520D-47A4-A7B4-697B7FB82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3/27/2017</a:t>
            </a:r>
            <a:endParaRPr lang="en-US" altLang="en-US">
              <a:ea typeface="SimSun" panose="02010600030101010101" pitchFamily="2" charset="-122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609D32C-1C8E-4C99-9500-5F7BEFE49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仅供小组内共修使用，严禁对外传阅</a:t>
            </a:r>
            <a:endParaRPr lang="en-US" altLang="en-US">
              <a:ea typeface="SimSun" pitchFamily="2" charset="-122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73A52EA-6987-464E-81AD-E463D3A7B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EEE9C8-A02A-4F44-A6A6-7D97D27E00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86439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D521DC0-F1BC-4090-B28C-7D59434D8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3/27/2017</a:t>
            </a:r>
            <a:endParaRPr lang="en-US" altLang="en-US">
              <a:ea typeface="SimSun" panose="02010600030101010101" pitchFamily="2" charset="-122"/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4857559-8613-4701-B47A-E4C258193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仅供小组内共修使用，严禁对外传阅</a:t>
            </a:r>
            <a:endParaRPr lang="en-US" altLang="en-US">
              <a:ea typeface="SimSun" pitchFamily="2" charset="-122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DD73F02-1C71-41B1-A427-2069CE573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67CDE9-2129-4340-BEDC-0D5457F8C00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64459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17971C2B-9923-4294-AF75-9ACC7C2C9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3/27/2017</a:t>
            </a:r>
            <a:endParaRPr lang="en-US" altLang="en-US">
              <a:ea typeface="SimSun" panose="02010600030101010101" pitchFamily="2" charset="-122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1AAC782-16F2-46FF-8443-F894482F6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仅供小组内共修使用，严禁对外传阅</a:t>
            </a:r>
            <a:endParaRPr lang="en-US" altLang="en-US">
              <a:ea typeface="SimSun" pitchFamily="2" charset="-122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7F7EA36-2D9D-452A-907C-8088A9953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953AC3-DC65-42AB-855B-55F2D504EEC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98934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4949739-D444-4B9A-BA51-6E36934A9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3/27/2017</a:t>
            </a:r>
            <a:endParaRPr lang="en-US" altLang="en-US">
              <a:ea typeface="SimSun" panose="02010600030101010101" pitchFamily="2" charset="-122"/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FDD5204-A4FA-4D96-8F40-385109193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仅供小组内共修使用，严禁对外传阅</a:t>
            </a:r>
            <a:endParaRPr lang="en-US" altLang="en-US">
              <a:ea typeface="SimSun" pitchFamily="2" charset="-122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64B64B9-7234-44DA-BFC5-889BE0560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3453B5-BDB2-4BD2-8F6A-70418AA65BD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0535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BC630-D056-491A-89EB-339ECE758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3/27/2017</a:t>
            </a: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43280-48B6-48B8-BC12-E75F63F80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仅供小组内共修使用，严禁对外传阅</a:t>
            </a: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E2EE6-55FB-47CC-86F2-EF60419B2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636850-48F1-48CE-B263-7443E6637A4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31748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C9AA5BE-480E-4064-A305-685366FFF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3/27/2017</a:t>
            </a:r>
            <a:endParaRPr lang="en-US" altLang="en-US">
              <a:ea typeface="SimSun" panose="02010600030101010101" pitchFamily="2" charset="-122"/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1C03774-AAFE-48B4-9813-D092415A2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仅供小组内共修使用，严禁对外传阅</a:t>
            </a:r>
            <a:endParaRPr lang="en-US" altLang="en-US">
              <a:ea typeface="SimSun" pitchFamily="2" charset="-122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EF524F7-7633-43EC-9257-8BC5B7454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DA4EF7-6837-471D-82C9-DEC374AD244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10518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B97E1-4DFF-4EEC-A1EA-222B31A43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3/27/2017</a:t>
            </a:r>
            <a:endParaRPr lang="en-US" altLang="en-US">
              <a:ea typeface="SimSun" panose="02010600030101010101" pitchFamily="2" charset="-122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8BB02-9BF6-4A8F-A54D-80AA7A180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仅供小组内共修使用，严禁对外传阅</a:t>
            </a:r>
            <a:endParaRPr lang="en-US" altLang="en-US">
              <a:ea typeface="SimSun" pitchFamily="2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EE92B-A67E-44F5-8948-A607B1890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11C296-6BA3-42D9-ACBA-5DD28792E8B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67786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B373F-B7D8-491C-B987-95E5F10F4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3/27/2017</a:t>
            </a:r>
            <a:endParaRPr lang="en-US" altLang="en-US">
              <a:ea typeface="SimSun" panose="02010600030101010101" pitchFamily="2" charset="-122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1F5A6-F695-4FAF-95B7-3FB51AD6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仅供小组内共修使用，严禁对外传阅</a:t>
            </a:r>
            <a:endParaRPr lang="en-US" altLang="en-US">
              <a:ea typeface="SimSun" pitchFamily="2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58CDD-4A66-4B6E-8B0E-1860D9445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619F41-8570-4958-BD9F-EFABBD48A64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2559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2F4DE-9AC7-4CF4-89B5-7C5225F0A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3/27/2017</a:t>
            </a: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BB4364-72CC-47FC-BC1E-1EB91FE5E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仅供小组内共修使用，严禁对外传阅</a:t>
            </a: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7E56-680C-4662-82EA-10462F518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253C49-F0B8-4E95-B9AF-659122072D0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6671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F620D4F-A563-44DA-B265-4152142E3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3/27/2017</a:t>
            </a:r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3AFC656-241B-4F34-926C-2AB329170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仅供小组内共修使用，严禁对外传阅</a:t>
            </a:r>
            <a:endParaRPr lang="en-US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6F5AE88-DE6A-4E5F-B508-3E00EE9B7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BC9FE7-883B-4AD3-A85F-1814FCE08FB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4099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2883645-95D6-4006-959E-FC69ABC25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3/27/2017</a:t>
            </a:r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DA3C45-F17A-4BE7-92CC-199171C4F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仅供小组内共修使用，严禁对外传阅</a:t>
            </a:r>
            <a:endParaRPr lang="en-US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E5877F2-2B1A-4BB5-B71A-6C0E0E1DD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B8F154-898D-46A1-AE43-71B9D6222C8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7409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4B2DD69-EBF9-42AD-AFFD-5850BE9AB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3/27/2017</a:t>
            </a:r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0A92F09-1E96-4850-B472-A63C54D88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仅供小组内共修使用，严禁对外传阅</a:t>
            </a:r>
            <a:endParaRPr lang="en-US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FBDE33F-0F3A-43EB-AF8D-D12350F88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5185A6-60AF-4738-904E-05BD3DE3FAD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3795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0C0D01E-A1C4-4A92-B1D8-FAE6FAC56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3/27/2017</a:t>
            </a:r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79B1CC2-07DC-4C63-842F-3C1E2B786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仅供小组内共修使用，严禁对外传阅</a:t>
            </a:r>
            <a:endParaRPr lang="en-US" alt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873EEC3-817E-4E5E-98ED-E6887B0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D47F83-1418-45CF-A7B3-BFD99AE7AD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305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4B0841C-05C4-464D-8C5A-3992EF4D4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3/27/2017</a:t>
            </a:r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84D1B53-AC24-48A4-BA57-B9B4B664E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仅供小组内共修使用，严禁对外传阅</a:t>
            </a:r>
            <a:endParaRPr lang="en-US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8A3F223-7A50-4687-82CD-A73A641AF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C2C0AD-9C5D-4000-92F8-2626E89D564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5504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BDE3E83-F346-441C-9581-CCAC249D7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3/27/2017</a:t>
            </a:r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8F2C926-389D-4F27-B29C-A0372826C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仅供小组内共修使用，严禁对外传阅</a:t>
            </a:r>
            <a:endParaRPr lang="en-US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BECD918-80F6-4042-B15D-199E4646D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279795-749F-4779-8364-2F43A8F459A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9489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B2FE4B66-6D07-4C55-8EDB-1FC40A62E49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DE44BA4F-88DE-43F4-BA6E-251FFC8619D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45D71-E36C-42F1-8687-4326ACE8C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3/27/2017</a:t>
            </a: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96FB5-89A4-4B45-91F7-16EBC6175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  <a:cs typeface="Arial" pitchFamily="34" charset="0"/>
              </a:defRPr>
            </a:lvl1pPr>
          </a:lstStyle>
          <a:p>
            <a:pPr>
              <a:defRPr/>
            </a:pPr>
            <a:r>
              <a:rPr lang="zh-CN" altLang="en-US"/>
              <a:t>仅供小组内共修使用，严禁对外传阅</a:t>
            </a: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947B3-AA93-4F9C-A88C-A9BBC5CF30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fld id="{33677A61-6E98-4023-A74F-C8320EFAFE2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07D44944-8A27-4F8B-BBE2-D4F68119E38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1EA6F5D3-DE4A-4D3E-ABEA-6789618B839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E5367-9CC9-411E-909B-78D345A0D1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3/27/2017</a:t>
            </a:r>
            <a:endParaRPr lang="en-US" altLang="en-US">
              <a:ea typeface="SimSun" panose="02010600030101010101" pitchFamily="2" charset="-122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0D5AA-D26E-430B-9A93-B0F6747F2F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  <a:cs typeface="Arial" pitchFamily="34" charset="0"/>
              </a:defRPr>
            </a:lvl1pPr>
          </a:lstStyle>
          <a:p>
            <a:pPr>
              <a:defRPr/>
            </a:pPr>
            <a:r>
              <a:rPr lang="zh-CN" altLang="en-US"/>
              <a:t>仅供小组内共修使用，严禁对外传阅</a:t>
            </a:r>
            <a:endParaRPr lang="en-US" altLang="en-US">
              <a:ea typeface="SimSun" pitchFamily="2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2EC1B-D30D-40E6-9CED-41E928BDD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fld id="{8C2A3775-85BF-4C0C-952E-49383FF3A92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osss.org/Images/JingGangSaDuo/target0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>
            <a:extLst>
              <a:ext uri="{FF2B5EF4-FFF2-40B4-BE49-F238E27FC236}">
                <a16:creationId xmlns:a16="http://schemas.microsoft.com/office/drawing/2014/main" id="{9C809084-9C2C-467A-A7C9-91757704D5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7500" y="274638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b="1" dirty="0">
                <a:solidFill>
                  <a:srgbClr val="FFFF00"/>
                </a:solidFill>
              </a:rPr>
              <a:t>金刚萨埵观想</a:t>
            </a:r>
            <a:endParaRPr lang="en-US" altLang="en-US" b="1" dirty="0">
              <a:solidFill>
                <a:srgbClr val="FFFF00"/>
              </a:solidFill>
            </a:endParaRPr>
          </a:p>
        </p:txBody>
      </p:sp>
      <p:sp>
        <p:nvSpPr>
          <p:cNvPr id="3075" name="Date Placeholder 1">
            <a:extLst>
              <a:ext uri="{FF2B5EF4-FFF2-40B4-BE49-F238E27FC236}">
                <a16:creationId xmlns:a16="http://schemas.microsoft.com/office/drawing/2014/main" id="{88FC9108-3AC5-4E97-913B-2EDC8576A320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en-US" sz="1200">
              <a:solidFill>
                <a:srgbClr val="898989"/>
              </a:solidFill>
              <a:ea typeface="SimSun" panose="02010600030101010101" pitchFamily="2" charset="-122"/>
            </a:endParaRPr>
          </a:p>
        </p:txBody>
      </p:sp>
      <p:sp>
        <p:nvSpPr>
          <p:cNvPr id="3076" name="Footer Placeholder 2">
            <a:extLst>
              <a:ext uri="{FF2B5EF4-FFF2-40B4-BE49-F238E27FC236}">
                <a16:creationId xmlns:a16="http://schemas.microsoft.com/office/drawing/2014/main" id="{D1C7E77B-C916-4F16-9352-A5373F7F28E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898989"/>
                </a:solidFill>
              </a:rPr>
              <a:t>仅供小组内共修使用，严禁对外传阅</a:t>
            </a:r>
            <a:endParaRPr lang="en-US" altLang="en-US" sz="1200">
              <a:solidFill>
                <a:srgbClr val="898989"/>
              </a:solidFill>
              <a:ea typeface="SimSun" panose="02010600030101010101" pitchFamily="2" charset="-122"/>
            </a:endParaRPr>
          </a:p>
        </p:txBody>
      </p:sp>
      <p:sp>
        <p:nvSpPr>
          <p:cNvPr id="3077" name="Slide Number Placeholder 3">
            <a:extLst>
              <a:ext uri="{FF2B5EF4-FFF2-40B4-BE49-F238E27FC236}">
                <a16:creationId xmlns:a16="http://schemas.microsoft.com/office/drawing/2014/main" id="{8119A24F-D40A-4D08-869E-93691D5F303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fld id="{743B630D-0E25-42E2-8DA7-A992670281C5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t>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078" name="Content Placeholder 6">
            <a:extLst>
              <a:ext uri="{FF2B5EF4-FFF2-40B4-BE49-F238E27FC236}">
                <a16:creationId xmlns:a16="http://schemas.microsoft.com/office/drawing/2014/main" id="{1E3757C4-0824-4D0E-8726-3E68346E4E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3988" y="1417638"/>
            <a:ext cx="8969375" cy="4113212"/>
          </a:xfr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F09EE437-F25D-40C2-8C95-B0AFAED802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5138" y="136525"/>
            <a:ext cx="8229600" cy="885825"/>
          </a:xfrm>
        </p:spPr>
        <p:txBody>
          <a:bodyPr/>
          <a:lstStyle/>
          <a:p>
            <a:r>
              <a:rPr lang="zh-CN" altLang="en-US" dirty="0">
                <a:solidFill>
                  <a:srgbClr val="FFFF00"/>
                </a:solidFill>
              </a:rPr>
              <a:t>金刚萨埵心咒</a:t>
            </a:r>
            <a:endParaRPr lang="en-US" alt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7BC720-8B54-4B30-9D42-5671C40ED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7066" y="0"/>
            <a:ext cx="61298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85348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F09EE437-F25D-40C2-8C95-B0AFAED802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5138" y="136525"/>
            <a:ext cx="8229600" cy="885825"/>
          </a:xfrm>
        </p:spPr>
        <p:txBody>
          <a:bodyPr/>
          <a:lstStyle/>
          <a:p>
            <a:r>
              <a:rPr lang="zh-CN" altLang="en-US" dirty="0">
                <a:solidFill>
                  <a:srgbClr val="FFFF00"/>
                </a:solidFill>
              </a:rPr>
              <a:t>金刚萨埵参考图片</a:t>
            </a:r>
            <a:endParaRPr lang="en-US" alt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0B9B26-F42A-4B07-85E8-10B637A7C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22350"/>
            <a:ext cx="9144000" cy="5699125"/>
          </a:xfrm>
        </p:spPr>
        <p:txBody>
          <a:bodyPr/>
          <a:lstStyle/>
          <a:p>
            <a:r>
              <a:rPr lang="en-US" dirty="0">
                <a:hlinkClick r:id="rId2"/>
              </a:rPr>
              <a:t>http://www.fosss.org/Images/JingGangSaDuo/target0.html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76682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F09EE437-F25D-40C2-8C95-B0AFAED802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5138" y="136525"/>
            <a:ext cx="8229600" cy="885825"/>
          </a:xfrm>
        </p:spPr>
        <p:txBody>
          <a:bodyPr/>
          <a:lstStyle/>
          <a:p>
            <a:r>
              <a:rPr lang="zh-CN" altLang="en-US" dirty="0">
                <a:solidFill>
                  <a:srgbClr val="FFFF00"/>
                </a:solidFill>
              </a:rPr>
              <a:t>金刚萨埵</a:t>
            </a:r>
            <a:endParaRPr lang="en-US" altLang="en-US" dirty="0"/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8325DD26-71F0-4F8F-A46B-8F68A3F059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5138" y="1022350"/>
            <a:ext cx="8229600" cy="56991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36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他的身色洁白宛如十万个太阳照耀在雪山上一般，一面二臂，右手在胸前握持表示明空的五股金刚杵，左手依于腰际部位握着代表现空的金刚铃，双足金刚跏趺坐，身上以十三种报身服饰庄严。十三种报身服饰也就是绫罗五衣与珍宝八饰。</a:t>
            </a:r>
            <a:endParaRPr lang="en-US" altLang="zh-CN" sz="3600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958084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F09EE437-F25D-40C2-8C95-B0AFAED802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3738" y="159808"/>
            <a:ext cx="8229600" cy="885825"/>
          </a:xfrm>
        </p:spPr>
        <p:txBody>
          <a:bodyPr/>
          <a:lstStyle/>
          <a:p>
            <a:r>
              <a:rPr lang="zh-CN" altLang="en-US" sz="2800" b="0" i="0" dirty="0">
                <a:solidFill>
                  <a:srgbClr val="FFFF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绫罗五衣：是指冕旒、肩披、飘带、腰带、裙子</a:t>
            </a:r>
            <a:endParaRPr lang="en-US" altLang="en-US" sz="2800" dirty="0">
              <a:solidFill>
                <a:srgbClr val="FFFF00"/>
              </a:solidFill>
            </a:endParaRP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8325DD26-71F0-4F8F-A46B-8F68A3F059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5138" y="1022350"/>
            <a:ext cx="8229600" cy="5699125"/>
          </a:xfrm>
        </p:spPr>
        <p:txBody>
          <a:bodyPr/>
          <a:lstStyle/>
          <a:p>
            <a:pPr marL="0" indent="0">
              <a:buNone/>
            </a:pPr>
            <a:endParaRPr lang="en-US" altLang="zh-CN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E1DD97-256E-448D-8B44-CEC902441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3192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05911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F09EE437-F25D-40C2-8C95-B0AFAED802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5138" y="136525"/>
            <a:ext cx="8229600" cy="885825"/>
          </a:xfrm>
        </p:spPr>
        <p:txBody>
          <a:bodyPr/>
          <a:lstStyle/>
          <a:p>
            <a:r>
              <a:rPr lang="zh-CN" altLang="en-US" sz="3600" b="0" i="0" dirty="0">
                <a:solidFill>
                  <a:srgbClr val="FFFF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珍宝八饰：头饰，耳环，项链、臂钏，璎珞、手镯，指环，足镯</a:t>
            </a:r>
            <a:endParaRPr lang="en-US" altLang="en-US" sz="3600" dirty="0">
              <a:solidFill>
                <a:srgbClr val="FFFF00"/>
              </a:solidFill>
            </a:endParaRP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8325DD26-71F0-4F8F-A46B-8F68A3F059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5138" y="1593850"/>
            <a:ext cx="8229600" cy="5699125"/>
          </a:xfrm>
        </p:spPr>
        <p:txBody>
          <a:bodyPr/>
          <a:lstStyle/>
          <a:p>
            <a:pPr marL="0" indent="0">
              <a:buNone/>
            </a:pPr>
            <a:endParaRPr lang="en-US" altLang="zh-CN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2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珍宝八饰：头饰、耳环（左右二者算为一个）、项链、臂钏（左右二者算为一个）、璎珞、手镯（左右二者算为一个）、指环（所有的指环算为一个）、足镯（左右二者算为一个） 。</a:t>
            </a:r>
            <a:endParaRPr lang="en-US" altLang="zh-CN" sz="22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FA7A205-93F8-4429-B60C-5DBABF204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27424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F09EE437-F25D-40C2-8C95-B0AFAED802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5138" y="136525"/>
            <a:ext cx="8229600" cy="885825"/>
          </a:xfrm>
        </p:spPr>
        <p:txBody>
          <a:bodyPr/>
          <a:lstStyle/>
          <a:p>
            <a:r>
              <a:rPr lang="zh-CN" altLang="en-US" dirty="0">
                <a:solidFill>
                  <a:srgbClr val="FFFF00"/>
                </a:solidFill>
              </a:rPr>
              <a:t>金刚萨埵</a:t>
            </a:r>
            <a:endParaRPr lang="en-US" altLang="en-US" dirty="0"/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8325DD26-71F0-4F8F-A46B-8F68A3F059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5138" y="1022350"/>
            <a:ext cx="8229600" cy="56991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金刚萨埵与白慢佛母无二双运，身体现而无自性，现空犹如水月或镜中现影像一般了了分明。观想自己头顶上的圣尊面向与自己面向相同，以上是所依对治力。这种明观既不是观想成唐卡或壁画一样扁平的，也不是观成土像、金像那样实质物体自性或无情物的形体一般。从显现的角度而言，包括主尊的双目黑白颜色在内都要互不混杂地观想得清清楚楚；从空性的侧面来说，没有一丝一毫实质身躯的血肉内脏等等，就像空中显现彩虹或无垢水晶宝瓶一样。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85815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F09EE437-F25D-40C2-8C95-B0AFAED802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5138" y="136525"/>
            <a:ext cx="8229600" cy="885825"/>
          </a:xfrm>
        </p:spPr>
        <p:txBody>
          <a:bodyPr/>
          <a:lstStyle/>
          <a:p>
            <a:r>
              <a:rPr lang="zh-CN" altLang="en-US" dirty="0">
                <a:solidFill>
                  <a:srgbClr val="FFFF00"/>
                </a:solidFill>
              </a:rPr>
              <a:t>金刚萨埵</a:t>
            </a:r>
            <a:endParaRPr lang="en-US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8CAE8CF-3BBD-4E08-9AFA-D28B584319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" y="1022350"/>
            <a:ext cx="9123363" cy="597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80683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F09EE437-F25D-40C2-8C95-B0AFAED802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5138" y="136525"/>
            <a:ext cx="8229600" cy="885825"/>
          </a:xfrm>
        </p:spPr>
        <p:txBody>
          <a:bodyPr/>
          <a:lstStyle/>
          <a:p>
            <a:r>
              <a:rPr lang="zh-CN" altLang="en-US" sz="4400" b="0" i="0" dirty="0">
                <a:solidFill>
                  <a:srgbClr val="FFFF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金刚杵</a:t>
            </a:r>
            <a:endParaRPr lang="en-US" altLang="en-US" dirty="0">
              <a:solidFill>
                <a:srgbClr val="FFFF00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69D7E6-B516-473A-9EA6-58E97A0FD6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9" y="1022350"/>
            <a:ext cx="9118599" cy="583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04742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F09EE437-F25D-40C2-8C95-B0AFAED802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5138" y="136525"/>
            <a:ext cx="8229600" cy="885825"/>
          </a:xfrm>
        </p:spPr>
        <p:txBody>
          <a:bodyPr/>
          <a:lstStyle/>
          <a:p>
            <a:r>
              <a:rPr lang="zh-CN" altLang="en-US" dirty="0">
                <a:solidFill>
                  <a:srgbClr val="FFFF00"/>
                </a:solidFill>
              </a:rPr>
              <a:t>金刚铃</a:t>
            </a:r>
            <a:endParaRPr lang="en-US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0D20989-140A-4DE4-AF45-380A6478227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2350"/>
            <a:ext cx="9117330" cy="583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95821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F09EE437-F25D-40C2-8C95-B0AFAED802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5138" y="136525"/>
            <a:ext cx="8229600" cy="885825"/>
          </a:xfrm>
        </p:spPr>
        <p:txBody>
          <a:bodyPr/>
          <a:lstStyle/>
          <a:p>
            <a:r>
              <a:rPr lang="zh-CN" altLang="en-US" dirty="0">
                <a:solidFill>
                  <a:srgbClr val="FFFF00"/>
                </a:solidFill>
              </a:rPr>
              <a:t>金刚萨埵心咒</a:t>
            </a:r>
            <a:endParaRPr lang="en-US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EEEFE09-963A-4C6A-86AD-519086D9557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9" y="1005682"/>
            <a:ext cx="9145269" cy="585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529540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A547AABC637B4FA1640CE615A86C9A" ma:contentTypeVersion="12" ma:contentTypeDescription="Create a new document." ma:contentTypeScope="" ma:versionID="332ccb8abec81537ee0b8e35aa2cc1c7">
  <xsd:schema xmlns:xsd="http://www.w3.org/2001/XMLSchema" xmlns:xs="http://www.w3.org/2001/XMLSchema" xmlns:p="http://schemas.microsoft.com/office/2006/metadata/properties" xmlns:ns1="http://schemas.microsoft.com/sharepoint/v3" xmlns:ns3="020d01c4-fc07-4183-a8df-06670c449349" targetNamespace="http://schemas.microsoft.com/office/2006/metadata/properties" ma:root="true" ma:fieldsID="b86d4cc228ad2fc397a7c15da41818c0" ns1:_="" ns3:_="">
    <xsd:import namespace="http://schemas.microsoft.com/sharepoint/v3"/>
    <xsd:import namespace="020d01c4-fc07-4183-a8df-06670c449349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0d01c4-fc07-4183-a8df-06670c44934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ABCB26C-D5FE-4562-BD82-22F65A7E9807}">
  <ds:schemaRefs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microsoft.com/sharepoint/v3"/>
    <ds:schemaRef ds:uri="020d01c4-fc07-4183-a8df-06670c449349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CB58265-9292-44B4-8D61-9B2F22ECD79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20d01c4-fc07-4183-a8df-06670c44934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2A4E952-37DC-4D01-981B-BD08968E20C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4380</TotalTime>
  <Pages>0</Pages>
  <Words>511</Words>
  <Characters>0</Characters>
  <Application>Microsoft Office PowerPoint</Application>
  <DocSecurity>0</DocSecurity>
  <PresentationFormat>On-screen Show (4:3)</PresentationFormat>
  <Lines>0</Lines>
  <Paragraphs>18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微软雅黑</vt:lpstr>
      <vt:lpstr>Arial</vt:lpstr>
      <vt:lpstr>Calibri</vt:lpstr>
      <vt:lpstr>Office Theme</vt:lpstr>
      <vt:lpstr>1_Office Theme</vt:lpstr>
      <vt:lpstr>金刚萨埵观想</vt:lpstr>
      <vt:lpstr>金刚萨埵</vt:lpstr>
      <vt:lpstr>绫罗五衣：是指冕旒、肩披、飘带、腰带、裙子</vt:lpstr>
      <vt:lpstr>珍宝八饰：头饰，耳环，项链、臂钏，璎珞、手镯，指环，足镯</vt:lpstr>
      <vt:lpstr>金刚萨埵</vt:lpstr>
      <vt:lpstr>金刚萨埵</vt:lpstr>
      <vt:lpstr>金刚杵</vt:lpstr>
      <vt:lpstr>金刚铃</vt:lpstr>
      <vt:lpstr>金刚萨埵心咒</vt:lpstr>
      <vt:lpstr>金刚萨埵心咒</vt:lpstr>
      <vt:lpstr>金刚萨埵参考图片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Henry Chen</dc:creator>
  <cp:lastModifiedBy>Henry Chen</cp:lastModifiedBy>
  <cp:revision>403</cp:revision>
  <dcterms:created xsi:type="dcterms:W3CDTF">2017-03-28T04:55:03Z</dcterms:created>
  <dcterms:modified xsi:type="dcterms:W3CDTF">2021-09-08T07:12:02Z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1033-10.2.0.5871</vt:lpwstr>
  </property>
  <property fmtid="{D5CDD505-2E9C-101B-9397-08002B2CF9AE}" pid="3" name="ContentTypeId">
    <vt:lpwstr>0x0101002FA547AABC637B4FA1640CE615A86C9A</vt:lpwstr>
  </property>
</Properties>
</file>